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8"/>
    <p:restoredTop sz="94654"/>
  </p:normalViewPr>
  <p:slideViewPr>
    <p:cSldViewPr snapToGrid="0" snapToObjects="1">
      <p:cViewPr>
        <p:scale>
          <a:sx n="125" d="100"/>
          <a:sy n="125" d="100"/>
        </p:scale>
        <p:origin x="1536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0CEE-92C7-3C4A-A0A4-A9C12BC1FCE9}" type="datetimeFigureOut">
              <a:rPr lang="de-DE" smtClean="0"/>
              <a:t>20.09.18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54E39-EFF4-5149-8F2D-5F8E72780D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70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4F7916C-2F18-A14A-8D8E-82F2B1C32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81252"/>
            <a:ext cx="9144000" cy="9767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27CE25-48F9-544A-BA54-EE302E609D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" y="-22035"/>
            <a:ext cx="9144000" cy="5750806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ECBFF9C-E200-9347-A3FD-684B27F2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500" y="1105029"/>
            <a:ext cx="6321705" cy="207884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ParalucentStencil Heavy" panose="02000906050000020004" pitchFamily="2" charset="0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ZEILE 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1AFC7B-1BF4-8B48-8E5E-B5ED81803F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1786" y="399897"/>
            <a:ext cx="1971858" cy="382299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A1E01A3-FA89-D24C-BFB8-8A4FA0071C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520" y="3506707"/>
            <a:ext cx="6325685" cy="768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TheSans Plain" pitchFamily="2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Unterzeile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A4933C8-553A-7544-A405-4964EFBA6CC7}"/>
              </a:ext>
            </a:extLst>
          </p:cNvPr>
          <p:cNvSpPr txBox="1">
            <a:spLocks/>
          </p:cNvSpPr>
          <p:nvPr userDrawn="1"/>
        </p:nvSpPr>
        <p:spPr>
          <a:xfrm>
            <a:off x="2104223" y="6210434"/>
            <a:ext cx="3261694" cy="32073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r>
              <a:rPr lang="de-DE" sz="1100" dirty="0" err="1"/>
              <a:t>www.schiedsrichter.bayern</a:t>
            </a:r>
            <a:endParaRPr lang="de-DE" sz="110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D3059FC-DB80-4749-BCCF-7280772EAC5A}"/>
              </a:ext>
            </a:extLst>
          </p:cNvPr>
          <p:cNvSpPr txBox="1">
            <a:spLocks/>
          </p:cNvSpPr>
          <p:nvPr userDrawn="1"/>
        </p:nvSpPr>
        <p:spPr>
          <a:xfrm>
            <a:off x="6582033" y="6306728"/>
            <a:ext cx="2201513" cy="24097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de-DE" sz="1350" dirty="0"/>
              <a:t>19.08.2018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07F4CC-5B53-6D44-A9CF-77D33E0AFD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8412" y="6350173"/>
            <a:ext cx="1443932" cy="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E616E31-5EA9-4D4A-982C-7DD92B619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3116"/>
            <a:ext cx="9144000" cy="725213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1D1EDE7E-F987-4F40-8DF6-3BA18FF505A1}"/>
              </a:ext>
            </a:extLst>
          </p:cNvPr>
          <p:cNvSpPr txBox="1">
            <a:spLocks/>
          </p:cNvSpPr>
          <p:nvPr userDrawn="1"/>
        </p:nvSpPr>
        <p:spPr>
          <a:xfrm>
            <a:off x="306571" y="5862673"/>
            <a:ext cx="6096839" cy="32073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r>
              <a:rPr lang="de-DE" sz="1350" dirty="0"/>
              <a:t>TITEL DER PRÄSENTATION  |  Untertitel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8C61680-E140-2044-8623-FA091BC41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5" y="889803"/>
            <a:ext cx="6063890" cy="114831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0069B4"/>
                </a:solidFill>
                <a:latin typeface="ParalucentStencil Heavy" panose="02000906050000020004" pitchFamily="2" charset="0"/>
              </a:defRPr>
            </a:lvl1pPr>
          </a:lstStyle>
          <a:p>
            <a:r>
              <a:rPr lang="de-DE" dirty="0"/>
              <a:t>ÜBERSCHRIFT THEMA</a:t>
            </a:r>
            <a:br>
              <a:rPr lang="de-DE" dirty="0"/>
            </a:br>
            <a:r>
              <a:rPr lang="de-DE" dirty="0"/>
              <a:t>ZEILE 2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9B32D94-19A4-324C-9C3A-755C380E3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88" y="2456761"/>
            <a:ext cx="8444026" cy="243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69B4"/>
                </a:solidFill>
                <a:latin typeface="TheSans Plain" pitchFamily="2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4296D12-3572-AC49-92BB-B92015FFEBC3}"/>
              </a:ext>
            </a:extLst>
          </p:cNvPr>
          <p:cNvSpPr txBox="1">
            <a:spLocks/>
          </p:cNvSpPr>
          <p:nvPr userDrawn="1"/>
        </p:nvSpPr>
        <p:spPr>
          <a:xfrm>
            <a:off x="6582033" y="6306728"/>
            <a:ext cx="2201513" cy="24097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de-DE" sz="1350" dirty="0"/>
              <a:t>Folie 1  |  19.08.2018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EAC837E-AD47-5D42-99DF-9F888F78FAE2}"/>
              </a:ext>
            </a:extLst>
          </p:cNvPr>
          <p:cNvSpPr txBox="1">
            <a:spLocks/>
          </p:cNvSpPr>
          <p:nvPr userDrawn="1"/>
        </p:nvSpPr>
        <p:spPr>
          <a:xfrm>
            <a:off x="2104223" y="6210434"/>
            <a:ext cx="3261694" cy="32073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r>
              <a:rPr lang="de-DE" sz="1100" dirty="0" err="1"/>
              <a:t>www.schiedsrichter.bayern</a:t>
            </a:r>
            <a:endParaRPr lang="de-DE" sz="11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549F63-4158-B44F-98F4-3F5F02C15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412" y="6350173"/>
            <a:ext cx="1443932" cy="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51BF-5A28-F746-9057-37377C160A4C}" type="datetimeFigureOut">
              <a:rPr lang="de-DE" smtClean="0"/>
              <a:t>20.09.18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E1073-145B-F04D-B53C-8DAC734FC28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AFD339-7533-6741-973E-B1BB7FD2B3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8088" y="275423"/>
            <a:ext cx="2555916" cy="6169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80B65D-56B4-C540-9A14-2D1BED1EDF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01786" y="399897"/>
            <a:ext cx="1971858" cy="3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E1925-389C-8B42-9FD5-E9A42B5C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19" y="4676398"/>
            <a:ext cx="6858000" cy="17907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10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ParalucentStencil Heavy</vt:lpstr>
      <vt:lpstr>TheSans Plain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9</cp:revision>
  <dcterms:created xsi:type="dcterms:W3CDTF">2018-09-19T11:45:02Z</dcterms:created>
  <dcterms:modified xsi:type="dcterms:W3CDTF">2018-09-20T08:27:15Z</dcterms:modified>
</cp:coreProperties>
</file>