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54"/>
  </p:normalViewPr>
  <p:slideViewPr>
    <p:cSldViewPr snapToGrid="0" snapToObjects="1">
      <p:cViewPr varScale="1">
        <p:scale>
          <a:sx n="155" d="100"/>
          <a:sy n="155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A0CEE-92C7-3C4A-A0A4-A9C12BC1FCE9}" type="datetimeFigureOut">
              <a:rPr lang="de-DE" smtClean="0"/>
              <a:t>20.09.18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54E39-EFF4-5149-8F2D-5F8E72780D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704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84F7916C-2F18-A14A-8D8E-82F2B1C325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10939"/>
            <a:ext cx="9144000" cy="73256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C27CE25-48F9-544A-BA54-EE302E609D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7" y="-16527"/>
            <a:ext cx="9144000" cy="4313105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3ECBFF9C-E200-9347-A3FD-684B27F29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501" y="664015"/>
            <a:ext cx="6321705" cy="15643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750">
                <a:solidFill>
                  <a:schemeClr val="bg1"/>
                </a:solidFill>
                <a:latin typeface="ParalucentStencil Heavy" panose="02000906050000020004" pitchFamily="2" charset="0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ZEILE 2</a:t>
            </a:r>
            <a:br>
              <a:rPr lang="de-DE" dirty="0"/>
            </a:br>
            <a:r>
              <a:rPr lang="de-DE" dirty="0"/>
              <a:t>ZEILE 3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A1E01A3-FA89-D24C-BFB8-8A4FA0071C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9521" y="2630031"/>
            <a:ext cx="6325685" cy="576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>
                <a:solidFill>
                  <a:schemeClr val="bg1"/>
                </a:solidFill>
                <a:latin typeface="TheSans Plain" pitchFamily="2" charset="0"/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Unterzeile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A4933C8-553A-7544-A405-4964EFBA6CC7}"/>
              </a:ext>
            </a:extLst>
          </p:cNvPr>
          <p:cNvSpPr txBox="1">
            <a:spLocks/>
          </p:cNvSpPr>
          <p:nvPr userDrawn="1"/>
        </p:nvSpPr>
        <p:spPr>
          <a:xfrm>
            <a:off x="2104223" y="4657826"/>
            <a:ext cx="3261694" cy="24055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TheSans Plain" pitchFamily="2" charset="0"/>
                <a:ea typeface="+mj-ea"/>
                <a:cs typeface="+mj-cs"/>
              </a:defRPr>
            </a:lvl1pPr>
          </a:lstStyle>
          <a:p>
            <a:r>
              <a:rPr lang="de-DE" sz="825" dirty="0" err="1"/>
              <a:t>www.schiedsrichter.bayern</a:t>
            </a:r>
            <a:endParaRPr lang="de-DE" sz="825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D3059FC-DB80-4749-BCCF-7280772EAC5A}"/>
              </a:ext>
            </a:extLst>
          </p:cNvPr>
          <p:cNvSpPr txBox="1">
            <a:spLocks/>
          </p:cNvSpPr>
          <p:nvPr userDrawn="1"/>
        </p:nvSpPr>
        <p:spPr>
          <a:xfrm>
            <a:off x="6582034" y="4730047"/>
            <a:ext cx="2201513" cy="18072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TheSans Plain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de-DE" sz="1013" dirty="0"/>
              <a:t>19.08.2018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D235BEB-F1EE-D049-BF91-57A907DC62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06856" y="292556"/>
            <a:ext cx="1422821" cy="27585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08006CF-AC6A-3E4F-86A1-FD64317891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0956" y="4743166"/>
            <a:ext cx="1308100" cy="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E616E31-5EA9-4D4A-982C-7DD92B6197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44837"/>
            <a:ext cx="9144000" cy="543910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1D1EDE7E-F987-4F40-8DF6-3BA18FF505A1}"/>
              </a:ext>
            </a:extLst>
          </p:cNvPr>
          <p:cNvSpPr txBox="1">
            <a:spLocks/>
          </p:cNvSpPr>
          <p:nvPr userDrawn="1"/>
        </p:nvSpPr>
        <p:spPr>
          <a:xfrm>
            <a:off x="306571" y="4397005"/>
            <a:ext cx="6096839" cy="24055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TheSans Plain" pitchFamily="2" charset="0"/>
                <a:ea typeface="+mj-ea"/>
                <a:cs typeface="+mj-cs"/>
              </a:defRPr>
            </a:lvl1pPr>
          </a:lstStyle>
          <a:p>
            <a:r>
              <a:rPr lang="de-DE" sz="1013" dirty="0"/>
              <a:t>TITEL DER PRÄSENTATION  |  Untertitel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8C61680-E140-2044-8623-FA091BC41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605" y="667353"/>
            <a:ext cx="6063890" cy="861238"/>
          </a:xfrm>
          <a:prstGeom prst="rect">
            <a:avLst/>
          </a:prstGeom>
        </p:spPr>
        <p:txBody>
          <a:bodyPr anchor="b"/>
          <a:lstStyle>
            <a:lvl1pPr>
              <a:defRPr sz="2700">
                <a:solidFill>
                  <a:srgbClr val="0069B4"/>
                </a:solidFill>
                <a:latin typeface="ParalucentStencil Heavy" panose="02000906050000020004" pitchFamily="2" charset="0"/>
              </a:defRPr>
            </a:lvl1pPr>
          </a:lstStyle>
          <a:p>
            <a:r>
              <a:rPr lang="de-DE" dirty="0"/>
              <a:t>ÜBERSCHRIFT THEMA</a:t>
            </a:r>
            <a:br>
              <a:rPr lang="de-DE" dirty="0"/>
            </a:br>
            <a:r>
              <a:rPr lang="de-DE" dirty="0"/>
              <a:t>ZEILE 2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A9B32D94-19A4-324C-9C3A-755C380E3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588" y="1842571"/>
            <a:ext cx="8444026" cy="1825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>
                <a:solidFill>
                  <a:srgbClr val="0069B4"/>
                </a:solidFill>
                <a:latin typeface="TheSans Plain" pitchFamily="2" charset="0"/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24296D12-3572-AC49-92BB-B92015FFEBC3}"/>
              </a:ext>
            </a:extLst>
          </p:cNvPr>
          <p:cNvSpPr txBox="1">
            <a:spLocks/>
          </p:cNvSpPr>
          <p:nvPr userDrawn="1"/>
        </p:nvSpPr>
        <p:spPr>
          <a:xfrm>
            <a:off x="6582034" y="4730047"/>
            <a:ext cx="2201513" cy="18072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TheSans Plain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de-DE" sz="1013" dirty="0"/>
              <a:t>Folie 1  |  19.08.2018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EAC837E-AD47-5D42-99DF-9F888F78FAE2}"/>
              </a:ext>
            </a:extLst>
          </p:cNvPr>
          <p:cNvSpPr txBox="1">
            <a:spLocks/>
          </p:cNvSpPr>
          <p:nvPr userDrawn="1"/>
        </p:nvSpPr>
        <p:spPr>
          <a:xfrm>
            <a:off x="2104223" y="4657826"/>
            <a:ext cx="3261694" cy="24055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TheSans Plain" pitchFamily="2" charset="0"/>
                <a:ea typeface="+mj-ea"/>
                <a:cs typeface="+mj-cs"/>
              </a:defRPr>
            </a:lvl1pPr>
          </a:lstStyle>
          <a:p>
            <a:r>
              <a:rPr lang="de-DE" sz="825" dirty="0" err="1"/>
              <a:t>www.schiedsrichter.bayern</a:t>
            </a:r>
            <a:endParaRPr lang="de-DE" sz="825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6226803-D5AF-1E43-B528-3ADACC7308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0956" y="4743166"/>
            <a:ext cx="1308100" cy="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651BF-5A28-F746-9057-37377C160A4C}" type="datetimeFigureOut">
              <a:rPr lang="de-DE" smtClean="0"/>
              <a:t>20.09.18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E1073-145B-F04D-B53C-8DAC734FC284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FF51FBA-C929-1D43-BC4D-E7460AA7CD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83396" y="206567"/>
            <a:ext cx="1960608" cy="46270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A6A9F51-128F-B044-BCED-53BFAA411D9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06856" y="292556"/>
            <a:ext cx="1422821" cy="27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4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50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2E1925-389C-8B42-9FD5-E9A42B5C2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2" y="606829"/>
            <a:ext cx="5143500" cy="222350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102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Bildschirmpräsentation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ParalucentStencil Heavy</vt:lpstr>
      <vt:lpstr>TheSans Plain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Office-Benutzer</dc:creator>
  <cp:lastModifiedBy>Microsoft Office-Benutzer</cp:lastModifiedBy>
  <cp:revision>10</cp:revision>
  <dcterms:created xsi:type="dcterms:W3CDTF">2018-09-19T11:45:02Z</dcterms:created>
  <dcterms:modified xsi:type="dcterms:W3CDTF">2018-09-20T08:22:03Z</dcterms:modified>
</cp:coreProperties>
</file>